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83" r:id="rId2"/>
    <p:sldId id="284" r:id="rId3"/>
    <p:sldId id="380" r:id="rId4"/>
    <p:sldId id="359" r:id="rId5"/>
    <p:sldId id="381" r:id="rId6"/>
    <p:sldId id="393" r:id="rId7"/>
    <p:sldId id="395" r:id="rId8"/>
    <p:sldId id="396" r:id="rId9"/>
    <p:sldId id="387" r:id="rId10"/>
    <p:sldId id="386" r:id="rId11"/>
    <p:sldId id="392" r:id="rId12"/>
    <p:sldId id="391" r:id="rId13"/>
    <p:sldId id="397" r:id="rId14"/>
    <p:sldId id="390" r:id="rId15"/>
    <p:sldId id="389" r:id="rId16"/>
    <p:sldId id="388" r:id="rId17"/>
    <p:sldId id="384" r:id="rId18"/>
    <p:sldId id="398" r:id="rId19"/>
    <p:sldId id="383" r:id="rId20"/>
    <p:sldId id="404" r:id="rId21"/>
    <p:sldId id="407" r:id="rId22"/>
    <p:sldId id="406" r:id="rId23"/>
    <p:sldId id="405" r:id="rId24"/>
    <p:sldId id="403" r:id="rId25"/>
    <p:sldId id="402" r:id="rId26"/>
    <p:sldId id="401" r:id="rId27"/>
    <p:sldId id="409" r:id="rId28"/>
    <p:sldId id="413" r:id="rId29"/>
    <p:sldId id="408" r:id="rId30"/>
    <p:sldId id="414" r:id="rId31"/>
    <p:sldId id="411" r:id="rId32"/>
    <p:sldId id="410" r:id="rId33"/>
    <p:sldId id="400" r:id="rId34"/>
    <p:sldId id="418" r:id="rId35"/>
    <p:sldId id="417" r:id="rId36"/>
    <p:sldId id="416" r:id="rId37"/>
    <p:sldId id="415" r:id="rId38"/>
    <p:sldId id="419" r:id="rId39"/>
    <p:sldId id="420" r:id="rId40"/>
    <p:sldId id="421" r:id="rId41"/>
    <p:sldId id="422" r:id="rId42"/>
    <p:sldId id="423" r:id="rId43"/>
    <p:sldId id="424" r:id="rId44"/>
    <p:sldId id="287" r:id="rId45"/>
    <p:sldId id="288" r:id="rId46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9839" autoAdjust="0"/>
  </p:normalViewPr>
  <p:slideViewPr>
    <p:cSldViewPr>
      <p:cViewPr>
        <p:scale>
          <a:sx n="103" d="100"/>
          <a:sy n="103" d="100"/>
        </p:scale>
        <p:origin x="-148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9B9C0-1E4D-4E8E-A874-55EB4D55B72A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DE277-7A2F-447A-AFDD-C5846279A2A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979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1</a:t>
            </a:fld>
            <a:endParaRPr lang="pt-P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10</a:t>
            </a:fld>
            <a:endParaRPr lang="pt-P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11</a:t>
            </a:fld>
            <a:endParaRPr lang="pt-P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12</a:t>
            </a:fld>
            <a:endParaRPr lang="pt-P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13</a:t>
            </a:fld>
            <a:endParaRPr lang="pt-P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14</a:t>
            </a:fld>
            <a:endParaRPr lang="pt-P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15</a:t>
            </a:fld>
            <a:endParaRPr lang="pt-P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16</a:t>
            </a:fld>
            <a:endParaRPr lang="pt-P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17</a:t>
            </a:fld>
            <a:endParaRPr lang="pt-P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18</a:t>
            </a:fld>
            <a:endParaRPr lang="pt-P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19</a:t>
            </a:fld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2</a:t>
            </a:fld>
            <a:endParaRPr lang="pt-P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20</a:t>
            </a:fld>
            <a:endParaRPr lang="pt-P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21</a:t>
            </a:fld>
            <a:endParaRPr lang="pt-P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22</a:t>
            </a:fld>
            <a:endParaRPr lang="pt-P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23</a:t>
            </a:fld>
            <a:endParaRPr lang="pt-P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24</a:t>
            </a:fld>
            <a:endParaRPr lang="pt-P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25</a:t>
            </a:fld>
            <a:endParaRPr lang="pt-P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26</a:t>
            </a:fld>
            <a:endParaRPr lang="pt-PT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27</a:t>
            </a:fld>
            <a:endParaRPr lang="pt-P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28</a:t>
            </a:fld>
            <a:endParaRPr lang="pt-PT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29</a:t>
            </a:fld>
            <a:endParaRPr lang="pt-P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3</a:t>
            </a:fld>
            <a:endParaRPr lang="pt-PT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30</a:t>
            </a:fld>
            <a:endParaRPr lang="pt-PT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31</a:t>
            </a:fld>
            <a:endParaRPr lang="pt-PT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32</a:t>
            </a:fld>
            <a:endParaRPr lang="pt-PT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33</a:t>
            </a:fld>
            <a:endParaRPr lang="pt-PT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34</a:t>
            </a:fld>
            <a:endParaRPr lang="pt-P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35</a:t>
            </a:fld>
            <a:endParaRPr lang="pt-P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36</a:t>
            </a:fld>
            <a:endParaRPr lang="pt-PT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37</a:t>
            </a:fld>
            <a:endParaRPr lang="pt-PT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38</a:t>
            </a:fld>
            <a:endParaRPr lang="pt-PT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44</a:t>
            </a:fld>
            <a:endParaRPr lang="pt-P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4</a:t>
            </a:fld>
            <a:endParaRPr lang="pt-PT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45</a:t>
            </a:fld>
            <a:endParaRPr lang="pt-P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5</a:t>
            </a:fld>
            <a:endParaRPr lang="pt-P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6</a:t>
            </a:fld>
            <a:endParaRPr lang="pt-P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7</a:t>
            </a:fld>
            <a:endParaRPr lang="pt-P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8</a:t>
            </a:fld>
            <a:endParaRPr lang="pt-P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BADC4-0738-46CF-B66E-A4BD6F667E71}" type="slidenum">
              <a:rPr lang="pt-PT" smtClean="0"/>
              <a:pPr/>
              <a:t>9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F12C4-5DD8-4B60-B689-7F2CE189072D}" type="datetimeFigureOut">
              <a:rPr lang="pt-PT" smtClean="0"/>
              <a:pPr/>
              <a:t>07/05/15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F2D76-DE17-41CE-93DF-51241E9863D8}" type="slidenum">
              <a:rPr lang="pt-PT" smtClean="0"/>
              <a:pPr/>
              <a:t>‹#›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896" y="1916832"/>
            <a:ext cx="2042731" cy="23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47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10</a:t>
            </a:fld>
            <a:endParaRPr lang="pt-PT"/>
          </a:p>
        </p:txBody>
      </p:sp>
      <p:pic>
        <p:nvPicPr>
          <p:cNvPr id="5122" name="Picture 2" descr="C:\Users\Teresa Maduro\Desktop\PNG Feira\CARTAZ TEASER FEIRA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0836" y="729000"/>
            <a:ext cx="3822327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11</a:t>
            </a:fld>
            <a:endParaRPr lang="pt-PT"/>
          </a:p>
        </p:txBody>
      </p:sp>
      <p:pic>
        <p:nvPicPr>
          <p:cNvPr id="6146" name="Picture 2" descr="C:\Users\Teresa Maduro\Desktop\PNG Feira\CARTAZ TEASER FEIRA-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0836" y="729000"/>
            <a:ext cx="3822328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12</a:t>
            </a:fld>
            <a:endParaRPr lang="pt-PT"/>
          </a:p>
        </p:txBody>
      </p:sp>
      <p:pic>
        <p:nvPicPr>
          <p:cNvPr id="7170" name="Picture 2" descr="C:\Users\Teresa Maduro\Desktop\PNG Feira\CARTAZ TEASER FEIRA-0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0836" y="729000"/>
            <a:ext cx="3822328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13</a:t>
            </a:fld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359532" y="2674948"/>
            <a:ext cx="84249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1ª Feira do Emprego</a:t>
            </a:r>
          </a:p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e Oportunidades Jovem</a:t>
            </a:r>
          </a:p>
          <a:p>
            <a:pPr algn="ctr"/>
            <a:r>
              <a:rPr lang="pt-P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Press</a:t>
            </a:r>
            <a:r>
              <a:rPr lang="pt-P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&amp; Poster – revelação</a:t>
            </a:r>
            <a:endParaRPr lang="pt-PT" sz="2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14</a:t>
            </a:fld>
            <a:endParaRPr lang="pt-PT"/>
          </a:p>
        </p:txBody>
      </p:sp>
      <p:pic>
        <p:nvPicPr>
          <p:cNvPr id="8194" name="Picture 2" descr="C:\Users\Teresa Maduro\Desktop\PNG Feira\CARTAZ REVELACÌ§AÌƒO FEIRA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0836" y="729000"/>
            <a:ext cx="3822328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15</a:t>
            </a:fld>
            <a:endParaRPr lang="pt-PT"/>
          </a:p>
        </p:txBody>
      </p:sp>
      <p:pic>
        <p:nvPicPr>
          <p:cNvPr id="9218" name="Picture 2" descr="C:\Users\Teresa Maduro\Desktop\PNG Feira\CARTAZ REVELACÌ§AÌƒO FEIRA-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0836" y="729000"/>
            <a:ext cx="3822327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16</a:t>
            </a:fld>
            <a:endParaRPr lang="pt-PT"/>
          </a:p>
        </p:txBody>
      </p:sp>
      <p:pic>
        <p:nvPicPr>
          <p:cNvPr id="10242" name="Picture 2" descr="C:\Users\Teresa Maduro\Desktop\PNG Feira\CARTAZ REVELACÌ§AÌƒO FEIRA-0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0836" y="729000"/>
            <a:ext cx="3822328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17</a:t>
            </a:fld>
            <a:endParaRPr lang="pt-PT"/>
          </a:p>
        </p:txBody>
      </p:sp>
      <p:pic>
        <p:nvPicPr>
          <p:cNvPr id="4099" name="Picture 3" descr="C:\Users\Teresa Maduro\Desktop\PNG Feira\LOGO FEIRA DE EMPREGO E OPORTUNIDADE JOVEM-04.png"/>
          <p:cNvPicPr>
            <a:picLocks noChangeAspect="1" noChangeArrowheads="1"/>
          </p:cNvPicPr>
          <p:nvPr/>
        </p:nvPicPr>
        <p:blipFill>
          <a:blip r:embed="rId4" cstate="print"/>
          <a:srcRect l="7478" t="21263" r="7465" b="20377"/>
          <a:stretch>
            <a:fillRect/>
          </a:stretch>
        </p:blipFill>
        <p:spPr bwMode="auto">
          <a:xfrm>
            <a:off x="490154" y="1449000"/>
            <a:ext cx="8163692" cy="39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18</a:t>
            </a:fld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359532" y="2674948"/>
            <a:ext cx="84249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1ª Feira do Emprego</a:t>
            </a:r>
          </a:p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e Oportunidades Jovem</a:t>
            </a:r>
          </a:p>
          <a:p>
            <a:pPr algn="ctr"/>
            <a:r>
              <a:rPr lang="pt-P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Mupi</a:t>
            </a:r>
            <a:r>
              <a:rPr lang="pt-P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pt-P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teaser</a:t>
            </a:r>
            <a:r>
              <a:rPr lang="pt-P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/ revelação</a:t>
            </a:r>
            <a:endParaRPr lang="pt-PT" sz="2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19</a:t>
            </a:fld>
            <a:endParaRPr lang="pt-PT"/>
          </a:p>
        </p:txBody>
      </p:sp>
      <p:pic>
        <p:nvPicPr>
          <p:cNvPr id="11266" name="Picture 2" descr="C:\Users\Teresa Maduro\Desktop\PNG Feira\LOGO FEIRA DE EMPREGO E OPORTUNIDADE JOVEM-05.png"/>
          <p:cNvPicPr>
            <a:picLocks noChangeAspect="1" noChangeArrowheads="1"/>
          </p:cNvPicPr>
          <p:nvPr/>
        </p:nvPicPr>
        <p:blipFill>
          <a:blip r:embed="rId4" cstate="print"/>
          <a:srcRect l="4893" t="10124" r="11954" b="7274"/>
          <a:stretch>
            <a:fillRect/>
          </a:stretch>
        </p:blipFill>
        <p:spPr bwMode="auto">
          <a:xfrm>
            <a:off x="727435" y="729000"/>
            <a:ext cx="7689130" cy="54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2</a:t>
            </a:fld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359532" y="2674948"/>
            <a:ext cx="84249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MINISTÉRIO DA JUVENTUDE </a:t>
            </a:r>
          </a:p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E DESPORTOS</a:t>
            </a:r>
          </a:p>
          <a:p>
            <a:pPr algn="ctr"/>
            <a:r>
              <a:rPr lang="pt-P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1ª Feira do Emprego e Oportunidades Jovem</a:t>
            </a:r>
            <a:endParaRPr lang="pt-PT" sz="2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20</a:t>
            </a:fld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359532" y="2674948"/>
            <a:ext cx="84249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1ª Feira do Emprego</a:t>
            </a:r>
          </a:p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e Oportunidades Jovem</a:t>
            </a:r>
          </a:p>
          <a:p>
            <a:pPr algn="ctr"/>
            <a:r>
              <a:rPr lang="pt-P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Facebook</a:t>
            </a:r>
            <a:endParaRPr lang="pt-PT" sz="2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21</a:t>
            </a:fld>
            <a:endParaRPr lang="pt-PT"/>
          </a:p>
        </p:txBody>
      </p:sp>
      <p:pic>
        <p:nvPicPr>
          <p:cNvPr id="12290" name="Picture 2" descr="C:\Users\Teresa Maduro\Desktop\PNG Feira\Facebook\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1713" y="1089000"/>
            <a:ext cx="8080575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22</a:t>
            </a:fld>
            <a:endParaRPr lang="pt-PT"/>
          </a:p>
        </p:txBody>
      </p:sp>
      <p:pic>
        <p:nvPicPr>
          <p:cNvPr id="13314" name="Picture 2" descr="C:\Users\Teresa Maduro\Desktop\PNG Feira\Facebook\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0" y="1089000"/>
            <a:ext cx="81000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23</a:t>
            </a:fld>
            <a:endParaRPr lang="pt-PT"/>
          </a:p>
        </p:txBody>
      </p:sp>
      <p:pic>
        <p:nvPicPr>
          <p:cNvPr id="14338" name="Picture 2" descr="C:\Users\Teresa Maduro\Desktop\PNG Feira\Facebook\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1712" y="1089000"/>
            <a:ext cx="8080575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24</a:t>
            </a:fld>
            <a:endParaRPr lang="pt-PT"/>
          </a:p>
        </p:txBody>
      </p:sp>
      <p:pic>
        <p:nvPicPr>
          <p:cNvPr id="15362" name="Picture 2" descr="C:\Users\Teresa Maduro\Desktop\PNG Feira\Facebook\iMac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862" y="369000"/>
            <a:ext cx="8714275" cy="61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25</a:t>
            </a:fld>
            <a:endParaRPr lang="pt-PT"/>
          </a:p>
        </p:txBody>
      </p:sp>
      <p:pic>
        <p:nvPicPr>
          <p:cNvPr id="16386" name="Picture 2" descr="C:\Users\Teresa Maduro\Desktop\PNG Feira\Facebook\iMac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404664"/>
            <a:ext cx="8714274" cy="61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26</a:t>
            </a:fld>
            <a:endParaRPr lang="pt-PT"/>
          </a:p>
        </p:txBody>
      </p:sp>
      <p:pic>
        <p:nvPicPr>
          <p:cNvPr id="17410" name="Picture 2" descr="C:\Users\Teresa Maduro\Desktop\PNG Feira\Facebook\iMac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288" y="563563"/>
            <a:ext cx="8228012" cy="577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27</a:t>
            </a:fld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359532" y="2674948"/>
            <a:ext cx="84249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1ª Feira do Emprego</a:t>
            </a:r>
          </a:p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e Oportunidades Jovem</a:t>
            </a:r>
          </a:p>
          <a:p>
            <a:pPr algn="ctr"/>
            <a:r>
              <a:rPr lang="pt-P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Twitter</a:t>
            </a:r>
            <a:endParaRPr lang="pt-PT" sz="2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28</a:t>
            </a:fld>
            <a:endParaRPr lang="pt-PT"/>
          </a:p>
        </p:txBody>
      </p:sp>
      <p:pic>
        <p:nvPicPr>
          <p:cNvPr id="19458" name="Picture 2" descr="C:\Users\Teresa Maduro\Desktop\PNG Feira\Facebook\twitter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1776" y="729000"/>
            <a:ext cx="7120448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29</a:t>
            </a:fld>
            <a:endParaRPr lang="pt-PT"/>
          </a:p>
        </p:txBody>
      </p:sp>
      <p:pic>
        <p:nvPicPr>
          <p:cNvPr id="18434" name="Picture 2" descr="C:\Users\Teresa Maduro\Desktop\PNG Feira\Facebook\iMa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863" y="369000"/>
            <a:ext cx="8714275" cy="61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3</a:t>
            </a:fld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359532" y="2674948"/>
            <a:ext cx="84249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1ª Feira do Emprego</a:t>
            </a:r>
          </a:p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e Oportunidades Jovem</a:t>
            </a:r>
          </a:p>
          <a:p>
            <a:pPr algn="ctr"/>
            <a:r>
              <a:rPr lang="pt-P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Logotipo</a:t>
            </a:r>
            <a:endParaRPr lang="pt-PT" sz="2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30</a:t>
            </a:fld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359532" y="2674948"/>
            <a:ext cx="84249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1ª Feira do Emprego</a:t>
            </a:r>
          </a:p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e Oportunidades Jovem</a:t>
            </a:r>
          </a:p>
          <a:p>
            <a:pPr algn="ctr"/>
            <a:r>
              <a:rPr lang="pt-P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Portal</a:t>
            </a:r>
            <a:endParaRPr lang="pt-PT" sz="2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31</a:t>
            </a:fld>
            <a:endParaRPr lang="pt-PT"/>
          </a:p>
        </p:txBody>
      </p:sp>
      <p:pic>
        <p:nvPicPr>
          <p:cNvPr id="1032" name="Picture 8" descr="C:\Users\Teresa Maduro\Desktop\PNG feira site\site emprego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1007" y="369000"/>
            <a:ext cx="5741986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32</a:t>
            </a:fld>
            <a:endParaRPr lang="pt-PT"/>
          </a:p>
        </p:txBody>
      </p:sp>
      <p:pic>
        <p:nvPicPr>
          <p:cNvPr id="2050" name="Picture 2" descr="C:\Users\Teresa Maduro\Desktop\PNG feira site\site emprego-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9915" y="729000"/>
            <a:ext cx="6564170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33</a:t>
            </a:fld>
            <a:endParaRPr lang="pt-PT"/>
          </a:p>
        </p:txBody>
      </p:sp>
      <p:pic>
        <p:nvPicPr>
          <p:cNvPr id="3074" name="Picture 2" descr="C:\Users\Teresa Maduro\Desktop\PNG feira site\site emprego-0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2648" y="729000"/>
            <a:ext cx="6558704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34</a:t>
            </a:fld>
            <a:endParaRPr lang="pt-PT"/>
          </a:p>
        </p:txBody>
      </p:sp>
      <p:pic>
        <p:nvPicPr>
          <p:cNvPr id="4098" name="Picture 2" descr="C:\Users\Teresa Maduro\Desktop\PNG feira site\site emprego-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2879" y="729000"/>
            <a:ext cx="6778242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35</a:t>
            </a:fld>
            <a:endParaRPr lang="pt-PT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3495" y="369000"/>
            <a:ext cx="2457009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36</a:t>
            </a:fld>
            <a:endParaRPr lang="pt-PT"/>
          </a:p>
        </p:txBody>
      </p:sp>
      <p:pic>
        <p:nvPicPr>
          <p:cNvPr id="6146" name="Picture 2" descr="C:\Users\Teresa Maduro\Desktop\PNG feira site\site emprego-0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9109" y="369000"/>
            <a:ext cx="5805781" cy="61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37</a:t>
            </a:fld>
            <a:endParaRPr lang="pt-PT"/>
          </a:p>
        </p:txBody>
      </p:sp>
      <p:pic>
        <p:nvPicPr>
          <p:cNvPr id="7173" name="Picture 5" descr="D:\Ma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9330" y="729000"/>
            <a:ext cx="6785340" cy="54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38</a:t>
            </a:fld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359532" y="2674948"/>
            <a:ext cx="84249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1ª Feira do Emprego</a:t>
            </a:r>
          </a:p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e Oportunidades Jovem</a:t>
            </a:r>
          </a:p>
          <a:p>
            <a:pPr algn="ctr"/>
            <a:r>
              <a:rPr lang="pt-P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Modelação – Espaço da Feira</a:t>
            </a:r>
            <a:endParaRPr lang="pt-PT" sz="2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51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eira de Emprego_vista0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5" b="11115"/>
          <a:stretch>
            <a:fillRect/>
          </a:stretch>
        </p:blipFill>
        <p:spPr>
          <a:xfrm>
            <a:off x="457200" y="116601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65278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4</a:t>
            </a:fld>
            <a:endParaRPr lang="pt-PT"/>
          </a:p>
        </p:txBody>
      </p:sp>
      <p:pic>
        <p:nvPicPr>
          <p:cNvPr id="6" name="Imagem 5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764704"/>
            <a:ext cx="792088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Racional Criativo</a:t>
            </a:r>
          </a:p>
          <a:p>
            <a:pPr algn="just">
              <a:lnSpc>
                <a:spcPct val="150000"/>
              </a:lnSpc>
            </a:pPr>
            <a:endParaRPr lang="pt-PT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PT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/>
                <a:cs typeface="Arial"/>
              </a:rPr>
              <a:t>O logotipo que propomos para a 1ª Feira do Emprego Oportunidades Jovem é um QR-</a:t>
            </a:r>
            <a:r>
              <a:rPr lang="pt-PT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/>
                <a:cs typeface="Arial"/>
              </a:rPr>
              <a:t>Code</a:t>
            </a:r>
            <a:r>
              <a:rPr lang="pt-PT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/>
                <a:cs typeface="Arial"/>
              </a:rPr>
              <a:t>, que vai permitir que todas as pessoas possam aceder, através de um </a:t>
            </a:r>
            <a:r>
              <a:rPr lang="pt-PT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/>
                <a:cs typeface="Arial"/>
              </a:rPr>
              <a:t>smartphone</a:t>
            </a:r>
            <a:r>
              <a:rPr lang="pt-PT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/>
                <a:cs typeface="Arial"/>
              </a:rPr>
              <a:t>, ao Portal da Feira onde encontram informações detalhadas como horários, programa, expositores, ofertas de emprego ou contactos.</a:t>
            </a:r>
          </a:p>
          <a:p>
            <a:pPr algn="just">
              <a:lnSpc>
                <a:spcPct val="150000"/>
              </a:lnSpc>
            </a:pPr>
            <a:endParaRPr lang="pt-PT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pt-PT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/>
                <a:cs typeface="Arial"/>
              </a:rPr>
              <a:t>O QR-</a:t>
            </a:r>
            <a:r>
              <a:rPr lang="pt-PT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/>
                <a:cs typeface="Arial"/>
              </a:rPr>
              <a:t>Code</a:t>
            </a:r>
            <a:r>
              <a:rPr lang="pt-PT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/>
                <a:cs typeface="Arial"/>
              </a:rPr>
              <a:t> representa uma tendência, uma linguagem moderna, jovem e inovadora, cada vez mais presente na sociedade </a:t>
            </a:r>
            <a:r>
              <a:rPr lang="pt-PT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/>
                <a:cs typeface="Arial"/>
              </a:rPr>
              <a:t>actual</a:t>
            </a:r>
            <a:r>
              <a:rPr lang="pt-PT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/>
                <a:cs typeface="Arial"/>
              </a:rPr>
              <a:t>. Escolhemos cores fortes e apelativas para que o logotipo capte a atenção do público que pretendemos “chamar” à Feira – e que são essencialmente os jovens.</a:t>
            </a:r>
          </a:p>
          <a:p>
            <a:pPr algn="just">
              <a:lnSpc>
                <a:spcPct val="150000"/>
              </a:lnSpc>
            </a:pPr>
            <a:endParaRPr lang="pt-PT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Calibri"/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pt-PT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/>
                <a:cs typeface="Arial"/>
              </a:rPr>
              <a:t>Toda a imagem criada para a Feira é simples mas ao mesmo tempo sofisticada, conferindo ao evento a importância e o destaque que este merece, bem como um carácter de pioneirismo.</a:t>
            </a:r>
          </a:p>
        </p:txBody>
      </p:sp>
    </p:spTree>
    <p:extLst>
      <p:ext uri="{BB962C8B-B14F-4D97-AF65-F5344CB8AC3E}">
        <p14:creationId xmlns:p14="http://schemas.microsoft.com/office/powerpoint/2010/main" val="327078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eira de Emprego_vista1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5" b="11115"/>
          <a:stretch>
            <a:fillRect/>
          </a:stretch>
        </p:blipFill>
        <p:spPr>
          <a:xfrm>
            <a:off x="457200" y="116601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964701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eira de Emprego_vista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5" b="11115"/>
          <a:stretch>
            <a:fillRect/>
          </a:stretch>
        </p:blipFill>
        <p:spPr>
          <a:xfrm>
            <a:off x="457200" y="116601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895744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eira de Emprego_vista3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5" b="11115"/>
          <a:stretch>
            <a:fillRect/>
          </a:stretch>
        </p:blipFill>
        <p:spPr>
          <a:xfrm>
            <a:off x="457200" y="1207293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379645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eira de Emprego_vista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5" b="11115"/>
          <a:stretch>
            <a:fillRect/>
          </a:stretch>
        </p:blipFill>
        <p:spPr>
          <a:xfrm>
            <a:off x="457200" y="1207293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4099918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ângulo 3"/>
          <p:cNvSpPr/>
          <p:nvPr/>
        </p:nvSpPr>
        <p:spPr>
          <a:xfrm>
            <a:off x="467544" y="1628800"/>
            <a:ext cx="828092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Cláusula de Confidencialidade</a:t>
            </a:r>
          </a:p>
          <a:p>
            <a:pPr algn="just">
              <a:lnSpc>
                <a:spcPct val="150000"/>
              </a:lnSpc>
            </a:pPr>
            <a:endParaRPr lang="pt-PT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PT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Este memorando de informação, foi preparado só para efeitos de apresentação. É submetido, numa base confidencial, para uso por um número limitado de partes. O Ministério da Juventude e Desportos concorda em não reproduzir este memorando por completo, ou em parte. Se o Ministério da Juventude e Desportos não desejar continuar com o desenvolvimento do projecto apresentado, o Ministério da Juventude e Desportos devolverá este memorando à </a:t>
            </a:r>
            <a:r>
              <a:rPr lang="pt-PT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ADMakers</a:t>
            </a:r>
            <a:r>
              <a:rPr lang="pt-PT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 assim que for possível, junto com qualquer outro material relacionado com a </a:t>
            </a:r>
            <a:r>
              <a:rPr lang="pt-PT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ADMakers</a:t>
            </a:r>
            <a:r>
              <a:rPr lang="pt-PT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que o Ministério da Juventude e Desportos poderá ter recebido. Todo o conteúdo da presente proposta é propriedade intelectual da </a:t>
            </a:r>
            <a:r>
              <a:rPr lang="pt-PT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ADMakers</a:t>
            </a:r>
            <a:r>
              <a:rPr lang="pt-PT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sendo totalmente vedada a sua utilização total ou parcial sem o seu consentimento expresso, sob pena de se incorrer em responsabilidade civil e criminal.</a:t>
            </a:r>
            <a:endParaRPr lang="pt-PT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44</a:t>
            </a:fld>
            <a:endParaRPr lang="pt-PT"/>
          </a:p>
        </p:txBody>
      </p:sp>
      <p:pic>
        <p:nvPicPr>
          <p:cNvPr id="7" name="Imagem 6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8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80" y="1916832"/>
            <a:ext cx="2042731" cy="2369921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1539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5</a:t>
            </a:fld>
            <a:endParaRPr lang="pt-PT"/>
          </a:p>
        </p:txBody>
      </p:sp>
      <p:pic>
        <p:nvPicPr>
          <p:cNvPr id="1026" name="Picture 2" descr="C:\Users\Teresa Maduro\Desktop\PNG Feira\LOGO FEIRA DE EMPREGO E OPORTUNIDADE JOVEM-01.png"/>
          <p:cNvPicPr>
            <a:picLocks noChangeAspect="1" noChangeArrowheads="1"/>
          </p:cNvPicPr>
          <p:nvPr/>
        </p:nvPicPr>
        <p:blipFill>
          <a:blip r:embed="rId4" cstate="print"/>
          <a:srcRect l="10253" t="31004" r="10557" b="30992"/>
          <a:stretch>
            <a:fillRect/>
          </a:stretch>
        </p:blipFill>
        <p:spPr bwMode="auto">
          <a:xfrm>
            <a:off x="539552" y="2060848"/>
            <a:ext cx="8064896" cy="27363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6</a:t>
            </a:fld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359532" y="2674948"/>
            <a:ext cx="84249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1ª Feira do Emprego</a:t>
            </a:r>
          </a:p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e Oportunidades Jovem</a:t>
            </a:r>
          </a:p>
          <a:p>
            <a:pPr algn="ctr"/>
            <a:r>
              <a:rPr lang="pt-P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Logotipo – aplicação</a:t>
            </a:r>
            <a:endParaRPr lang="pt-PT" sz="2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7</a:t>
            </a:fld>
            <a:endParaRPr lang="pt-PT"/>
          </a:p>
        </p:txBody>
      </p:sp>
      <p:pic>
        <p:nvPicPr>
          <p:cNvPr id="2050" name="Picture 2" descr="C:\Users\Teresa Maduro\Desktop\PNG Feira\LOGO FEIRA DE EMPREGO E OPORTUNIDADE JOVEM-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879" y="729000"/>
            <a:ext cx="7638241" cy="54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8</a:t>
            </a:fld>
            <a:endParaRPr lang="pt-PT"/>
          </a:p>
        </p:txBody>
      </p:sp>
      <p:pic>
        <p:nvPicPr>
          <p:cNvPr id="3074" name="Picture 2" descr="C:\Users\Teresa Maduro\Desktop\PNG Feira\LOGO FEIRA DE EMPREGO E OPORTUNIDADE JOVEM-03.png"/>
          <p:cNvPicPr>
            <a:picLocks noChangeAspect="1" noChangeArrowheads="1"/>
          </p:cNvPicPr>
          <p:nvPr/>
        </p:nvPicPr>
        <p:blipFill>
          <a:blip r:embed="rId4" cstate="print"/>
          <a:srcRect l="6601" t="14668" r="7580" b="18658"/>
          <a:stretch>
            <a:fillRect/>
          </a:stretch>
        </p:blipFill>
        <p:spPr bwMode="auto">
          <a:xfrm>
            <a:off x="313200" y="1089000"/>
            <a:ext cx="8517600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ADMAK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9848" y="80688"/>
            <a:ext cx="576648" cy="540000"/>
          </a:xfrm>
          <a:prstGeom prst="rect">
            <a:avLst/>
          </a:prstGeom>
        </p:spPr>
      </p:pic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8593-2EA5-4CB2-B0AB-B29D05BFED95}" type="slidenum">
              <a:rPr lang="pt-PT" smtClean="0"/>
              <a:pPr/>
              <a:t>9</a:t>
            </a:fld>
            <a:endParaRPr lang="pt-PT"/>
          </a:p>
        </p:txBody>
      </p:sp>
      <p:sp>
        <p:nvSpPr>
          <p:cNvPr id="4" name="CaixaDeTexto 3"/>
          <p:cNvSpPr txBox="1"/>
          <p:nvPr/>
        </p:nvSpPr>
        <p:spPr>
          <a:xfrm>
            <a:off x="359532" y="2674948"/>
            <a:ext cx="84249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1ª Feira do Emprego</a:t>
            </a:r>
          </a:p>
          <a:p>
            <a:pPr algn="ctr"/>
            <a:r>
              <a:rPr lang="pt-PT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e Oportunidades Jovem</a:t>
            </a:r>
          </a:p>
          <a:p>
            <a:pPr algn="ctr"/>
            <a:r>
              <a:rPr lang="pt-P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Press</a:t>
            </a:r>
            <a:r>
              <a:rPr lang="pt-PT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&amp; Poster – </a:t>
            </a:r>
            <a:r>
              <a:rPr lang="pt-PT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teaser</a:t>
            </a:r>
            <a:endParaRPr lang="pt-PT" sz="2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0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4051</TotalTime>
  <Words>384</Words>
  <Application>Microsoft Macintosh PowerPoint</Application>
  <PresentationFormat>On-screen Show (4:3)</PresentationFormat>
  <Paragraphs>119</Paragraphs>
  <Slides>45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Proprietário</dc:creator>
  <cp:lastModifiedBy>Teresa  Lança</cp:lastModifiedBy>
  <cp:revision>589</cp:revision>
  <dcterms:created xsi:type="dcterms:W3CDTF">2013-10-09T09:37:02Z</dcterms:created>
  <dcterms:modified xsi:type="dcterms:W3CDTF">2015-05-07T18:15:42Z</dcterms:modified>
</cp:coreProperties>
</file>